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1130" r:id="rId2"/>
    <p:sldId id="1244" r:id="rId3"/>
    <p:sldId id="1247" r:id="rId4"/>
    <p:sldId id="1249" r:id="rId5"/>
    <p:sldId id="1258" r:id="rId6"/>
    <p:sldId id="1259" r:id="rId7"/>
    <p:sldId id="1265" r:id="rId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>
          <p15:clr>
            <a:srgbClr val="A4A3A4"/>
          </p15:clr>
        </p15:guide>
        <p15:guide id="2" pos="385">
          <p15:clr>
            <a:srgbClr val="A4A3A4"/>
          </p15:clr>
        </p15:guide>
        <p15:guide id="3" pos="2880">
          <p15:clr>
            <a:srgbClr val="A4A3A4"/>
          </p15:clr>
        </p15:guide>
        <p15:guide id="4" pos="53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2A2"/>
    <a:srgbClr val="4F347A"/>
    <a:srgbClr val="EDDDBA"/>
    <a:srgbClr val="ADACC8"/>
    <a:srgbClr val="F8F9F4"/>
    <a:srgbClr val="E8A7A2"/>
    <a:srgbClr val="E9ACA7"/>
    <a:srgbClr val="873DAB"/>
    <a:srgbClr val="1983B7"/>
    <a:srgbClr val="DA5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0" autoAdjust="0"/>
    <p:restoredTop sz="90542" autoAdjust="0"/>
  </p:normalViewPr>
  <p:slideViewPr>
    <p:cSldViewPr>
      <p:cViewPr varScale="1">
        <p:scale>
          <a:sx n="82" d="100"/>
          <a:sy n="82" d="100"/>
        </p:scale>
        <p:origin x="84" y="1050"/>
      </p:cViewPr>
      <p:guideLst>
        <p:guide orient="horz" pos="1575"/>
        <p:guide pos="385"/>
        <p:guide pos="2880"/>
        <p:guide pos="53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8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CA7-B985-4B32-B121-590A7578E1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22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CA7-B985-4B32-B121-590A7578E1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968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6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775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1pPr>
            <a:lvl2pPr marL="4565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0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78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4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2022/9/29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>
            <a:fillRect/>
          </a:stretch>
        </p:blipFill>
        <p:spPr>
          <a:xfrm rot="2402951">
            <a:off x="7217128" y="55971"/>
            <a:ext cx="1985958" cy="1111856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pyright Notice"/>
          <p:cNvSpPr/>
          <p:nvPr userDrawn="1"/>
        </p:nvSpPr>
        <p:spPr bwMode="auto">
          <a:xfrm>
            <a:off x="3140333" y="276792"/>
            <a:ext cx="2863335" cy="29528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88" tIns="24294" rIns="53988" bIns="24294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cap="small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点击添加标题内容</a:t>
            </a:r>
            <a:endParaRPr lang="en-US" sz="1600" cap="small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Click="0" advTm="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94ADB890-3662-4B77-A5CF-4B87F26D6AE4}"/>
              </a:ext>
            </a:extLst>
          </p:cNvPr>
          <p:cNvGrpSpPr/>
          <p:nvPr/>
        </p:nvGrpSpPr>
        <p:grpSpPr>
          <a:xfrm>
            <a:off x="3347864" y="1489306"/>
            <a:ext cx="5040560" cy="2164888"/>
            <a:chOff x="3203848" y="745987"/>
            <a:chExt cx="5040560" cy="2164888"/>
          </a:xfrm>
        </p:grpSpPr>
        <p:sp>
          <p:nvSpPr>
            <p:cNvPr id="11" name="文本框 10"/>
            <p:cNvSpPr txBox="1"/>
            <p:nvPr/>
          </p:nvSpPr>
          <p:spPr>
            <a:xfrm>
              <a:off x="3203848" y="745987"/>
              <a:ext cx="50405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endParaRPr lang="en-US" sz="5400" b="0" i="0" u="none" dirty="0">
                <a:solidFill>
                  <a:srgbClr val="ADACC8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4" name="原创设计师QQ：598969553            _8"/>
            <p:cNvSpPr>
              <a:spLocks noChangeArrowheads="1"/>
            </p:cNvSpPr>
            <p:nvPr/>
          </p:nvSpPr>
          <p:spPr bwMode="auto">
            <a:xfrm>
              <a:off x="3419872" y="2572321"/>
              <a:ext cx="46085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en-US" sz="1600" dirty="0">
                <a:solidFill>
                  <a:srgbClr val="7F7F7F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12" name="Lenka-The Sh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56592" y="-1388690"/>
            <a:ext cx="457200" cy="457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2502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advTm="0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91498" y="0"/>
            <a:ext cx="3852502" cy="514350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4240145" y="1462808"/>
            <a:ext cx="620521" cy="1293813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585" tIns="44292" rIns="88585" bIns="44292" anchor="ctr"/>
          <a:lstStyle/>
          <a:p>
            <a:pPr algn="ctr" defTabSz="885825">
              <a:defRPr/>
            </a:pPr>
            <a:endParaRPr lang="zh-CN" altLang="en-US" sz="18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4900242" y="1844010"/>
            <a:ext cx="620712" cy="129341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585" tIns="44292" rIns="88585" bIns="44292" anchor="ctr"/>
          <a:lstStyle/>
          <a:p>
            <a:pPr algn="ctr" defTabSz="885825">
              <a:defRPr/>
            </a:pPr>
            <a:endParaRPr lang="zh-CN" altLang="en-US" sz="18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4900242" y="2606009"/>
            <a:ext cx="620712" cy="129341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585" tIns="44292" rIns="88585" bIns="44292" anchor="ctr"/>
          <a:lstStyle/>
          <a:p>
            <a:pPr algn="ctr" defTabSz="885825">
              <a:defRPr/>
            </a:pPr>
            <a:endParaRPr lang="zh-CN" altLang="en-US" sz="18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4240145" y="2986810"/>
            <a:ext cx="620521" cy="1293813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585" tIns="44292" rIns="88585" bIns="44292" anchor="ctr"/>
          <a:lstStyle/>
          <a:p>
            <a:pPr algn="ctr" defTabSz="885825">
              <a:defRPr/>
            </a:pPr>
            <a:endParaRPr lang="zh-CN" altLang="en-US" sz="18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3580642" y="2605215"/>
            <a:ext cx="620712" cy="1295000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585" tIns="44292" rIns="88585" bIns="44292" anchor="ctr"/>
          <a:lstStyle/>
          <a:p>
            <a:pPr algn="ctr" defTabSz="885825">
              <a:defRPr/>
            </a:pPr>
            <a:endParaRPr lang="zh-CN" altLang="en-US" sz="18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3580642" y="1843213"/>
            <a:ext cx="620712" cy="1295000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585" tIns="44292" rIns="88585" bIns="44292" anchor="ctr"/>
          <a:lstStyle/>
          <a:p>
            <a:pPr algn="ctr" defTabSz="885825">
              <a:defRPr/>
            </a:pPr>
            <a:endParaRPr lang="zh-CN" altLang="en-US" sz="18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5075667" y="1448392"/>
            <a:ext cx="2966923" cy="2967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9" tIns="34253" rIns="68509" bIns="34253" rtlCol="0" anchor="ctr"/>
          <a:lstStyle/>
          <a:p>
            <a:pPr algn="ctr"/>
            <a:endParaRPr lang="zh-CN" altLang="en-US" sz="2400">
              <a:latin typeface="Montserrat SemiBold" panose="00000700000000000000" pitchFamily="2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055133" y="1394019"/>
            <a:ext cx="3033737" cy="301256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75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499711" y="1386049"/>
            <a:ext cx="2796076" cy="2835508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554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ADACC8"/>
      </a:accent1>
      <a:accent2>
        <a:srgbClr val="E8D2A2"/>
      </a:accent2>
      <a:accent3>
        <a:srgbClr val="A8C6D8"/>
      </a:accent3>
      <a:accent4>
        <a:srgbClr val="DEC07C"/>
      </a:accent4>
      <a:accent5>
        <a:srgbClr val="A8C6D8"/>
      </a:accent5>
      <a:accent6>
        <a:srgbClr val="DEC07C"/>
      </a:accent6>
      <a:hlink>
        <a:srgbClr val="A8C6D8"/>
      </a:hlink>
      <a:folHlink>
        <a:srgbClr val="DEC07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 w="15875">
          <a:noFill/>
        </a:ln>
        <a:effectLst>
          <a:innerShdw blurRad="63500" dist="25400" dir="8100000">
            <a:prstClr val="black">
              <a:alpha val="50000"/>
            </a:prstClr>
          </a:innerShdw>
        </a:effectLst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</Words>
  <Application>Microsoft Office PowerPoint</Application>
  <PresentationFormat>화면 슬라이드 쇼(16:9)</PresentationFormat>
  <Paragraphs>5</Paragraphs>
  <Slides>7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微软雅黑</vt:lpstr>
      <vt:lpstr>Montserrat SemiBold</vt:lpstr>
      <vt:lpstr>宋体</vt:lpstr>
      <vt:lpstr>Arial</vt:lpstr>
      <vt:lpstr>Calibri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Microsoft 계정</cp:lastModifiedBy>
  <cp:revision>1685</cp:revision>
  <dcterms:created xsi:type="dcterms:W3CDTF">2016-03-09T04:37:00Z</dcterms:created>
  <dcterms:modified xsi:type="dcterms:W3CDTF">2022-09-29T11:14:14Z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